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4" r:id="rId2"/>
    <p:sldId id="345" r:id="rId3"/>
    <p:sldId id="260" r:id="rId4"/>
    <p:sldId id="261" r:id="rId5"/>
    <p:sldId id="262" r:id="rId6"/>
    <p:sldId id="263" r:id="rId7"/>
    <p:sldId id="264" r:id="rId8"/>
    <p:sldId id="265" r:id="rId9"/>
    <p:sldId id="266" r:id="rId10"/>
    <p:sldId id="267" r:id="rId11"/>
    <p:sldId id="341" r:id="rId12"/>
    <p:sldId id="280" r:id="rId13"/>
    <p:sldId id="281" r:id="rId14"/>
    <p:sldId id="282" r:id="rId15"/>
    <p:sldId id="283" r:id="rId16"/>
    <p:sldId id="284" r:id="rId17"/>
    <p:sldId id="289" r:id="rId18"/>
    <p:sldId id="290" r:id="rId19"/>
    <p:sldId id="291" r:id="rId20"/>
    <p:sldId id="292" r:id="rId21"/>
    <p:sldId id="323" r:id="rId22"/>
    <p:sldId id="299" r:id="rId23"/>
    <p:sldId id="300" r:id="rId24"/>
    <p:sldId id="301" r:id="rId25"/>
    <p:sldId id="302" r:id="rId26"/>
    <p:sldId id="303" r:id="rId27"/>
    <p:sldId id="304" r:id="rId28"/>
    <p:sldId id="305" r:id="rId29"/>
    <p:sldId id="306" r:id="rId30"/>
    <p:sldId id="307" r:id="rId31"/>
    <p:sldId id="308" r:id="rId32"/>
    <p:sldId id="309" r:id="rId33"/>
    <p:sldId id="310" r:id="rId34"/>
    <p:sldId id="311" r:id="rId35"/>
    <p:sldId id="312" r:id="rId36"/>
    <p:sldId id="313" r:id="rId37"/>
    <p:sldId id="314" r:id="rId38"/>
    <p:sldId id="315" r:id="rId39"/>
    <p:sldId id="316" r:id="rId40"/>
    <p:sldId id="320" r:id="rId41"/>
    <p:sldId id="335" r:id="rId42"/>
    <p:sldId id="342" r:id="rId43"/>
    <p:sldId id="332" r:id="rId44"/>
    <p:sldId id="347" r:id="rId45"/>
    <p:sldId id="34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8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477897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467902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539995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EAA2EC-BF59-4DF2-9FD7-8D4858DD92F3}" type="datetimeFigureOut">
              <a:rPr lang="en-US" smtClean="0"/>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420660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EAA2EC-BF59-4DF2-9FD7-8D4858DD92F3}" type="datetimeFigureOut">
              <a:rPr lang="en-US" smtClean="0"/>
              <a:t>4/18/2016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2523621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EAA2EC-BF59-4DF2-9FD7-8D4858DD92F3}" type="datetimeFigureOut">
              <a:rPr lang="en-US" smtClean="0"/>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4112139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EAA2EC-BF59-4DF2-9FD7-8D4858DD92F3}" type="datetimeFigureOut">
              <a:rPr lang="en-US" smtClean="0"/>
              <a:t>4/18/2016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13931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EAA2EC-BF59-4DF2-9FD7-8D4858DD92F3}" type="datetimeFigureOut">
              <a:rPr lang="en-US" smtClean="0"/>
              <a:t>4/18/2016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568902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EAA2EC-BF59-4DF2-9FD7-8D4858DD92F3}" type="datetimeFigureOut">
              <a:rPr lang="en-US" smtClean="0"/>
              <a:t>4/18/2016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505843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EAA2EC-BF59-4DF2-9FD7-8D4858DD92F3}" type="datetimeFigureOut">
              <a:rPr lang="en-US" smtClean="0"/>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15985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EAA2EC-BF59-4DF2-9FD7-8D4858DD92F3}" type="datetimeFigureOut">
              <a:rPr lang="en-US" smtClean="0"/>
              <a:t>4/18/2016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D86D95-1DD4-49F4-83E4-DA13CC47A32B}" type="slidenum">
              <a:rPr lang="en-US" smtClean="0"/>
              <a:t>‹#›</a:t>
            </a:fld>
            <a:endParaRPr lang="en-US"/>
          </a:p>
        </p:txBody>
      </p:sp>
    </p:spTree>
    <p:extLst>
      <p:ext uri="{BB962C8B-B14F-4D97-AF65-F5344CB8AC3E}">
        <p14:creationId xmlns:p14="http://schemas.microsoft.com/office/powerpoint/2010/main" val="3456122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EAA2EC-BF59-4DF2-9FD7-8D4858DD92F3}" type="datetimeFigureOut">
              <a:rPr lang="en-US" smtClean="0"/>
              <a:t>4/18/2016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D86D95-1DD4-49F4-83E4-DA13CC47A32B}" type="slidenum">
              <a:rPr lang="en-US" smtClean="0"/>
              <a:t>‹#›</a:t>
            </a:fld>
            <a:endParaRPr lang="en-US"/>
          </a:p>
        </p:txBody>
      </p:sp>
    </p:spTree>
    <p:extLst>
      <p:ext uri="{BB962C8B-B14F-4D97-AF65-F5344CB8AC3E}">
        <p14:creationId xmlns:p14="http://schemas.microsoft.com/office/powerpoint/2010/main" val="37289663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Book Study Update</a:t>
            </a:r>
            <a:endParaRPr lang="en-US" dirty="0"/>
          </a:p>
        </p:txBody>
      </p:sp>
      <p:pic>
        <p:nvPicPr>
          <p:cNvPr id="5" name="Picture 4"/>
          <p:cNvPicPr>
            <a:picLocks noChangeAspect="1"/>
          </p:cNvPicPr>
          <p:nvPr/>
        </p:nvPicPr>
        <p:blipFill>
          <a:blip r:embed="rId2"/>
          <a:stretch>
            <a:fillRect/>
          </a:stretch>
        </p:blipFill>
        <p:spPr>
          <a:xfrm>
            <a:off x="2762249" y="1690688"/>
            <a:ext cx="6927851" cy="4317710"/>
          </a:xfrm>
          <a:prstGeom prst="rect">
            <a:avLst/>
          </a:prstGeom>
        </p:spPr>
      </p:pic>
      <p:sp>
        <p:nvSpPr>
          <p:cNvPr id="6" name="Content Placeholder 5"/>
          <p:cNvSpPr>
            <a:spLocks noGrp="1"/>
          </p:cNvSpPr>
          <p:nvPr>
            <p:ph idx="1"/>
          </p:nvPr>
        </p:nvSpPr>
        <p:spPr>
          <a:xfrm>
            <a:off x="838200" y="1825625"/>
            <a:ext cx="2324100" cy="561975"/>
          </a:xfrm>
        </p:spPr>
        <p:txBody>
          <a:bodyPr/>
          <a:lstStyle/>
          <a:p>
            <a:endParaRPr lang="en-US" dirty="0"/>
          </a:p>
        </p:txBody>
      </p:sp>
    </p:spTree>
    <p:extLst>
      <p:ext uri="{BB962C8B-B14F-4D97-AF65-F5344CB8AC3E}">
        <p14:creationId xmlns:p14="http://schemas.microsoft.com/office/powerpoint/2010/main" val="1204781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40130536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1676398" y="114300"/>
            <a:ext cx="8953501" cy="6715126"/>
          </a:xfrm>
          <a:prstGeom prst="rect">
            <a:avLst/>
          </a:prstGeom>
        </p:spPr>
      </p:pic>
      <p:sp>
        <p:nvSpPr>
          <p:cNvPr id="3" name="TextBox 2"/>
          <p:cNvSpPr txBox="1"/>
          <p:nvPr/>
        </p:nvSpPr>
        <p:spPr>
          <a:xfrm>
            <a:off x="292100" y="939800"/>
            <a:ext cx="1045927" cy="646331"/>
          </a:xfrm>
          <a:prstGeom prst="rect">
            <a:avLst/>
          </a:prstGeom>
          <a:noFill/>
        </p:spPr>
        <p:txBody>
          <a:bodyPr wrap="none" rtlCol="0">
            <a:spAutoFit/>
          </a:bodyPr>
          <a:lstStyle/>
          <a:p>
            <a:r>
              <a:rPr lang="en-US" dirty="0" smtClean="0"/>
              <a:t>New lens</a:t>
            </a:r>
          </a:p>
          <a:p>
            <a:endParaRPr lang="en-US" dirty="0"/>
          </a:p>
        </p:txBody>
      </p:sp>
    </p:spTree>
    <p:extLst>
      <p:ext uri="{BB962C8B-B14F-4D97-AF65-F5344CB8AC3E}">
        <p14:creationId xmlns:p14="http://schemas.microsoft.com/office/powerpoint/2010/main" val="37820098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695079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7064954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5"/>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3089388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3124767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7"/>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22418738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430" y="2121234"/>
            <a:ext cx="6117657" cy="4570390"/>
          </a:xfrm>
          <a:prstGeom prst="rect">
            <a:avLst/>
          </a:prstGeom>
        </p:spPr>
      </p:pic>
      <p:sp>
        <p:nvSpPr>
          <p:cNvPr id="4" name="TextBox 3"/>
          <p:cNvSpPr txBox="1"/>
          <p:nvPr/>
        </p:nvSpPr>
        <p:spPr>
          <a:xfrm>
            <a:off x="1447800" y="736600"/>
            <a:ext cx="8544327" cy="646331"/>
          </a:xfrm>
          <a:prstGeom prst="rect">
            <a:avLst/>
          </a:prstGeom>
          <a:noFill/>
        </p:spPr>
        <p:txBody>
          <a:bodyPr wrap="none" rtlCol="0">
            <a:spAutoFit/>
          </a:bodyPr>
          <a:lstStyle/>
          <a:p>
            <a:r>
              <a:rPr lang="en-US" sz="3600" b="1" dirty="0" smtClean="0"/>
              <a:t>Time to look at some Salt and Sugar </a:t>
            </a:r>
            <a:r>
              <a:rPr lang="en-US" sz="3600" b="1" dirty="0"/>
              <a:t>C</a:t>
            </a:r>
            <a:r>
              <a:rPr lang="en-US" sz="3600" b="1" dirty="0" smtClean="0"/>
              <a:t>rystals</a:t>
            </a:r>
            <a:endParaRPr lang="en-US" sz="3600" b="1" dirty="0"/>
          </a:p>
        </p:txBody>
      </p:sp>
    </p:spTree>
    <p:extLst>
      <p:ext uri="{BB962C8B-B14F-4D97-AF65-F5344CB8AC3E}">
        <p14:creationId xmlns:p14="http://schemas.microsoft.com/office/powerpoint/2010/main" val="40070688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47969" y="73804"/>
            <a:ext cx="8423171" cy="6001643"/>
          </a:xfrm>
          <a:prstGeom prst="rect">
            <a:avLst/>
          </a:prstGeom>
          <a:noFill/>
        </p:spPr>
        <p:txBody>
          <a:bodyPr wrap="square" rtlCol="0">
            <a:spAutoFit/>
          </a:bodyPr>
          <a:lstStyle/>
          <a:p>
            <a:r>
              <a:rPr lang="en-US" sz="3200" b="1" dirty="0">
                <a:solidFill>
                  <a:prstClr val="black"/>
                </a:solidFill>
              </a:rPr>
              <a:t>Once your group understands how to use the microscope get a small sample of both salt and sugar crystals from the materials table. </a:t>
            </a:r>
          </a:p>
          <a:p>
            <a:endParaRPr lang="en-US" sz="3200" b="1" dirty="0">
              <a:solidFill>
                <a:prstClr val="black"/>
              </a:solidFill>
            </a:endParaRPr>
          </a:p>
          <a:p>
            <a:r>
              <a:rPr lang="en-US" sz="3200" b="1" dirty="0">
                <a:solidFill>
                  <a:prstClr val="black"/>
                </a:solidFill>
              </a:rPr>
              <a:t>Observe each sample under the microscope at low and high power. Record any observations about crystal shape, size, color, transparency and any other properties your team believes might help them identify the substance if you were given an unknown sample.</a:t>
            </a:r>
          </a:p>
          <a:p>
            <a:endParaRPr lang="en-US" sz="3200" b="1" dirty="0">
              <a:solidFill>
                <a:prstClr val="black"/>
              </a:solidFill>
            </a:endParaRPr>
          </a:p>
          <a:p>
            <a:r>
              <a:rPr lang="en-US" sz="3200" b="1" dirty="0">
                <a:solidFill>
                  <a:prstClr val="black"/>
                </a:solidFill>
              </a:rPr>
              <a:t>You can also take pictures to use later.</a:t>
            </a:r>
          </a:p>
        </p:txBody>
      </p:sp>
    </p:spTree>
    <p:extLst>
      <p:ext uri="{BB962C8B-B14F-4D97-AF65-F5344CB8AC3E}">
        <p14:creationId xmlns:p14="http://schemas.microsoft.com/office/powerpoint/2010/main" val="34479369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3829" y="1127204"/>
            <a:ext cx="3797043" cy="3820530"/>
          </a:xfrm>
          <a:prstGeom prst="rect">
            <a:avLst/>
          </a:prstGeom>
        </p:spPr>
      </p:pic>
      <p:pic>
        <p:nvPicPr>
          <p:cNvPr id="4" name="Picture 3" descr="photo 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1" y="1127205"/>
            <a:ext cx="2882569" cy="3843425"/>
          </a:xfrm>
          <a:prstGeom prst="rect">
            <a:avLst/>
          </a:prstGeom>
        </p:spPr>
      </p:pic>
    </p:spTree>
    <p:extLst>
      <p:ext uri="{BB962C8B-B14F-4D97-AF65-F5344CB8AC3E}">
        <p14:creationId xmlns:p14="http://schemas.microsoft.com/office/powerpoint/2010/main" val="917834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193800" cy="2019300"/>
          </a:xfrm>
        </p:spPr>
        <p:txBody>
          <a:bodyPr>
            <a:normAutofit/>
          </a:bodyPr>
          <a:lstStyle/>
          <a:p>
            <a:pPr algn="ctr"/>
            <a:r>
              <a:rPr lang="en-US" sz="2000" b="1" dirty="0" smtClean="0"/>
              <a:t>SUMMER Regional Meetings ???</a:t>
            </a:r>
            <a:r>
              <a:rPr lang="en-US" sz="2400" b="1" dirty="0" smtClean="0"/>
              <a:t/>
            </a:r>
            <a:br>
              <a:rPr lang="en-US" sz="2400" b="1" dirty="0" smtClean="0"/>
            </a:br>
            <a:endParaRPr lang="en-US" sz="2400" b="1" dirty="0"/>
          </a:p>
        </p:txBody>
      </p:sp>
      <p:pic>
        <p:nvPicPr>
          <p:cNvPr id="4" name="Content Placeholder 3"/>
          <p:cNvPicPr>
            <a:picLocks noGrp="1" noChangeAspect="1"/>
          </p:cNvPicPr>
          <p:nvPr>
            <p:ph idx="1"/>
          </p:nvPr>
        </p:nvPicPr>
        <p:blipFill>
          <a:blip r:embed="rId2"/>
          <a:stretch>
            <a:fillRect/>
          </a:stretch>
        </p:blipFill>
        <p:spPr>
          <a:xfrm>
            <a:off x="1587500" y="0"/>
            <a:ext cx="10426700" cy="6781105"/>
          </a:xfrm>
          <a:prstGeom prst="rect">
            <a:avLst/>
          </a:prstGeom>
        </p:spPr>
      </p:pic>
    </p:spTree>
    <p:extLst>
      <p:ext uri="{BB962C8B-B14F-4D97-AF65-F5344CB8AC3E}">
        <p14:creationId xmlns:p14="http://schemas.microsoft.com/office/powerpoint/2010/main" val="2322699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5001" y="78594"/>
            <a:ext cx="8423171" cy="6217087"/>
          </a:xfrm>
          <a:prstGeom prst="rect">
            <a:avLst/>
          </a:prstGeom>
          <a:noFill/>
        </p:spPr>
        <p:txBody>
          <a:bodyPr wrap="square" rtlCol="0">
            <a:spAutoFit/>
          </a:bodyPr>
          <a:lstStyle/>
          <a:p>
            <a:r>
              <a:rPr lang="en-US" sz="2200" dirty="0">
                <a:solidFill>
                  <a:prstClr val="black"/>
                </a:solidFill>
              </a:rPr>
              <a:t>After your team has made all the observations they need of the known salt and sugar samples they should return to the materials table to collect a Test Sample. Observe under the microscope. Then select what is in the Test Sample from the choices below.</a:t>
            </a:r>
          </a:p>
          <a:p>
            <a:endParaRPr lang="en-US" sz="2200" dirty="0">
              <a:solidFill>
                <a:prstClr val="black"/>
              </a:solidFill>
            </a:endParaRPr>
          </a:p>
          <a:p>
            <a:r>
              <a:rPr lang="en-US" sz="2200" dirty="0">
                <a:solidFill>
                  <a:prstClr val="black"/>
                </a:solidFill>
              </a:rPr>
              <a:t>The Test Sample is…</a:t>
            </a:r>
          </a:p>
          <a:p>
            <a:endParaRPr lang="en-US" sz="2400" i="1" dirty="0">
              <a:solidFill>
                <a:prstClr val="black"/>
              </a:solidFill>
            </a:endParaRPr>
          </a:p>
          <a:p>
            <a:r>
              <a:rPr lang="en-US" sz="2200" i="1" dirty="0">
                <a:solidFill>
                  <a:prstClr val="black"/>
                </a:solidFill>
              </a:rPr>
              <a:t>A. </a:t>
            </a:r>
            <a:r>
              <a:rPr lang="en-US" sz="2200" i="1" dirty="0" smtClean="0">
                <a:solidFill>
                  <a:prstClr val="black"/>
                </a:solidFill>
              </a:rPr>
              <a:t>Salt only</a:t>
            </a:r>
            <a:endParaRPr lang="en-US" sz="2200" i="1" dirty="0">
              <a:solidFill>
                <a:prstClr val="black"/>
              </a:solidFill>
            </a:endParaRPr>
          </a:p>
          <a:p>
            <a:pPr marL="342900" indent="-342900">
              <a:buFont typeface="Arial"/>
              <a:buChar char="•"/>
            </a:pPr>
            <a:endParaRPr lang="en-US" sz="2200" i="1" dirty="0">
              <a:solidFill>
                <a:prstClr val="black"/>
              </a:solidFill>
            </a:endParaRPr>
          </a:p>
          <a:p>
            <a:r>
              <a:rPr lang="en-US" sz="2200" i="1" dirty="0">
                <a:solidFill>
                  <a:prstClr val="black"/>
                </a:solidFill>
              </a:rPr>
              <a:t>B. </a:t>
            </a:r>
            <a:r>
              <a:rPr lang="en-US" sz="2200" i="1" dirty="0" smtClean="0">
                <a:solidFill>
                  <a:prstClr val="black"/>
                </a:solidFill>
              </a:rPr>
              <a:t>Sugar only</a:t>
            </a:r>
            <a:endParaRPr lang="en-US" sz="2200" i="1" dirty="0">
              <a:solidFill>
                <a:prstClr val="black"/>
              </a:solidFill>
            </a:endParaRPr>
          </a:p>
          <a:p>
            <a:endParaRPr lang="en-US" sz="2200" i="1" dirty="0">
              <a:solidFill>
                <a:prstClr val="black"/>
              </a:solidFill>
            </a:endParaRPr>
          </a:p>
          <a:p>
            <a:r>
              <a:rPr lang="en-US" sz="2200" i="1" dirty="0">
                <a:solidFill>
                  <a:prstClr val="black"/>
                </a:solidFill>
              </a:rPr>
              <a:t>C. </a:t>
            </a:r>
            <a:r>
              <a:rPr lang="en-US" sz="2200" i="1" dirty="0" smtClean="0">
                <a:solidFill>
                  <a:prstClr val="black"/>
                </a:solidFill>
              </a:rPr>
              <a:t>Salt and sugar only (no unknown substance)</a:t>
            </a:r>
            <a:endParaRPr lang="en-US" sz="2200" i="1" dirty="0">
              <a:solidFill>
                <a:prstClr val="black"/>
              </a:solidFill>
            </a:endParaRPr>
          </a:p>
          <a:p>
            <a:pPr marL="342900" indent="-342900">
              <a:buFont typeface="Arial"/>
              <a:buChar char="•"/>
            </a:pPr>
            <a:endParaRPr lang="en-US" sz="2200" i="1" dirty="0">
              <a:solidFill>
                <a:prstClr val="black"/>
              </a:solidFill>
            </a:endParaRPr>
          </a:p>
          <a:p>
            <a:r>
              <a:rPr lang="en-US" sz="2200" i="1" dirty="0">
                <a:solidFill>
                  <a:prstClr val="black"/>
                </a:solidFill>
              </a:rPr>
              <a:t>D. </a:t>
            </a:r>
            <a:r>
              <a:rPr lang="en-US" sz="2200" i="1" dirty="0" smtClean="0">
                <a:solidFill>
                  <a:prstClr val="black"/>
                </a:solidFill>
              </a:rPr>
              <a:t>Salt mixed with an unknown substance</a:t>
            </a:r>
            <a:endParaRPr lang="en-US" sz="2200" i="1" dirty="0">
              <a:solidFill>
                <a:prstClr val="black"/>
              </a:solidFill>
            </a:endParaRPr>
          </a:p>
          <a:p>
            <a:endParaRPr lang="en-US" sz="2200" i="1" dirty="0">
              <a:solidFill>
                <a:prstClr val="black"/>
              </a:solidFill>
            </a:endParaRPr>
          </a:p>
          <a:p>
            <a:r>
              <a:rPr lang="en-US" sz="2200" i="1" dirty="0">
                <a:solidFill>
                  <a:prstClr val="black"/>
                </a:solidFill>
              </a:rPr>
              <a:t>E. sugar mixed with an unknown substance</a:t>
            </a:r>
          </a:p>
          <a:p>
            <a:pPr marL="342900" indent="-342900">
              <a:buFont typeface="Arial"/>
              <a:buChar char="•"/>
            </a:pPr>
            <a:endParaRPr lang="en-US" sz="2200" i="1" dirty="0">
              <a:solidFill>
                <a:prstClr val="black"/>
              </a:solidFill>
            </a:endParaRPr>
          </a:p>
          <a:p>
            <a:r>
              <a:rPr lang="en-US" sz="2200" i="1" dirty="0">
                <a:solidFill>
                  <a:prstClr val="black"/>
                </a:solidFill>
              </a:rPr>
              <a:t>F. salt and </a:t>
            </a:r>
            <a:r>
              <a:rPr lang="en-US" sz="2200" i="1" dirty="0" smtClean="0">
                <a:solidFill>
                  <a:prstClr val="black"/>
                </a:solidFill>
              </a:rPr>
              <a:t>sugar and an unknown substance</a:t>
            </a:r>
            <a:endParaRPr lang="en-US" sz="2200" dirty="0">
              <a:solidFill>
                <a:prstClr val="black"/>
              </a:solidFill>
            </a:endParaRPr>
          </a:p>
        </p:txBody>
      </p:sp>
      <p:sp>
        <p:nvSpPr>
          <p:cNvPr id="3" name="Multiply 2"/>
          <p:cNvSpPr/>
          <p:nvPr/>
        </p:nvSpPr>
        <p:spPr>
          <a:xfrm>
            <a:off x="8028314" y="2441481"/>
            <a:ext cx="2166257" cy="2024743"/>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prstClr val="black"/>
              </a:solidFill>
            </a:endParaRPr>
          </a:p>
        </p:txBody>
      </p:sp>
      <p:sp>
        <p:nvSpPr>
          <p:cNvPr id="4" name="TextBox 3"/>
          <p:cNvSpPr txBox="1"/>
          <p:nvPr/>
        </p:nvSpPr>
        <p:spPr>
          <a:xfrm>
            <a:off x="8610600" y="2362200"/>
            <a:ext cx="1001684" cy="400110"/>
          </a:xfrm>
          <a:prstGeom prst="rect">
            <a:avLst/>
          </a:prstGeom>
          <a:noFill/>
        </p:spPr>
        <p:txBody>
          <a:bodyPr wrap="none" rtlCol="0">
            <a:spAutoFit/>
          </a:bodyPr>
          <a:lstStyle/>
          <a:p>
            <a:r>
              <a:rPr lang="en-US" sz="2000" b="1" i="1" dirty="0">
                <a:solidFill>
                  <a:prstClr val="black"/>
                </a:solidFill>
              </a:rPr>
              <a:t>Identify</a:t>
            </a:r>
          </a:p>
        </p:txBody>
      </p:sp>
    </p:spTree>
    <p:extLst>
      <p:ext uri="{BB962C8B-B14F-4D97-AF65-F5344CB8AC3E}">
        <p14:creationId xmlns:p14="http://schemas.microsoft.com/office/powerpoint/2010/main" val="223440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1" y="327025"/>
            <a:ext cx="11353800" cy="1325563"/>
          </a:xfrm>
        </p:spPr>
        <p:txBody>
          <a:bodyPr/>
          <a:lstStyle/>
          <a:p>
            <a:r>
              <a:rPr lang="en-US" dirty="0" smtClean="0"/>
              <a:t>What else can be used with these microscopes?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10063800" y="1628138"/>
            <a:ext cx="1533838" cy="27225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07" y="2222500"/>
            <a:ext cx="2114550" cy="2819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2373313" y="2608262"/>
            <a:ext cx="4254500" cy="3190875"/>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954976" y="2966243"/>
            <a:ext cx="3299884" cy="2474913"/>
          </a:xfrm>
          <a:prstGeom prst="rect">
            <a:avLst/>
          </a:prstGeom>
        </p:spPr>
      </p:pic>
    </p:spTree>
    <p:extLst>
      <p:ext uri="{BB962C8B-B14F-4D97-AF65-F5344CB8AC3E}">
        <p14:creationId xmlns:p14="http://schemas.microsoft.com/office/powerpoint/2010/main" val="231524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3508677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37035463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9143095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27418778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847540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18941689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37417951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35052077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1" y="762001"/>
            <a:ext cx="8423171" cy="461665"/>
          </a:xfrm>
          <a:prstGeom prst="rect">
            <a:avLst/>
          </a:prstGeom>
          <a:noFill/>
        </p:spPr>
        <p:txBody>
          <a:bodyPr wrap="square" rtlCol="0">
            <a:spAutoFit/>
          </a:bodyPr>
          <a:lstStyle/>
          <a:p>
            <a:r>
              <a:rPr lang="en-US" sz="2400" dirty="0">
                <a:solidFill>
                  <a:prstClr val="black"/>
                </a:solidFill>
              </a:rPr>
              <a:t>Each table group has an “iPad/iPhone microscope</a:t>
            </a:r>
          </a:p>
        </p:txBody>
      </p:sp>
      <p:pic>
        <p:nvPicPr>
          <p:cNvPr id="3" name="Picture 2" descr="photo.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0430" y="2121234"/>
            <a:ext cx="6117657" cy="4570390"/>
          </a:xfrm>
          <a:prstGeom prst="rect">
            <a:avLst/>
          </a:prstGeom>
        </p:spPr>
      </p:pic>
    </p:spTree>
    <p:extLst>
      <p:ext uri="{BB962C8B-B14F-4D97-AF65-F5344CB8AC3E}">
        <p14:creationId xmlns:p14="http://schemas.microsoft.com/office/powerpoint/2010/main" val="2834225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 y="-28575"/>
            <a:ext cx="9182100" cy="6886575"/>
          </a:xfrm>
          <a:prstGeom prst="rect">
            <a:avLst/>
          </a:prstGeom>
        </p:spPr>
      </p:pic>
    </p:spTree>
    <p:extLst>
      <p:ext uri="{BB962C8B-B14F-4D97-AF65-F5344CB8AC3E}">
        <p14:creationId xmlns:p14="http://schemas.microsoft.com/office/powerpoint/2010/main" val="33460120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826392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3841719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5900" y="-28575"/>
            <a:ext cx="9182100" cy="6886575"/>
          </a:xfrm>
          <a:prstGeom prst="rect">
            <a:avLst/>
          </a:prstGeom>
        </p:spPr>
      </p:pic>
    </p:spTree>
    <p:extLst>
      <p:ext uri="{BB962C8B-B14F-4D97-AF65-F5344CB8AC3E}">
        <p14:creationId xmlns:p14="http://schemas.microsoft.com/office/powerpoint/2010/main" val="32992122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16197625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4800" y="-4763"/>
            <a:ext cx="9150350" cy="6862763"/>
          </a:xfrm>
          <a:prstGeom prst="rect">
            <a:avLst/>
          </a:prstGeom>
        </p:spPr>
      </p:pic>
    </p:spTree>
    <p:extLst>
      <p:ext uri="{BB962C8B-B14F-4D97-AF65-F5344CB8AC3E}">
        <p14:creationId xmlns:p14="http://schemas.microsoft.com/office/powerpoint/2010/main" val="26574195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0500" y="-47625"/>
            <a:ext cx="9207500" cy="6905625"/>
          </a:xfrm>
          <a:prstGeom prst="rect">
            <a:avLst/>
          </a:prstGeom>
        </p:spPr>
      </p:pic>
    </p:spTree>
    <p:extLst>
      <p:ext uri="{BB962C8B-B14F-4D97-AF65-F5344CB8AC3E}">
        <p14:creationId xmlns:p14="http://schemas.microsoft.com/office/powerpoint/2010/main" val="400664922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20766331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8600" y="-19050"/>
            <a:ext cx="9169400" cy="6877050"/>
          </a:xfrm>
          <a:prstGeom prst="rect">
            <a:avLst/>
          </a:prstGeom>
        </p:spPr>
      </p:pic>
    </p:spTree>
    <p:extLst>
      <p:ext uri="{BB962C8B-B14F-4D97-AF65-F5344CB8AC3E}">
        <p14:creationId xmlns:p14="http://schemas.microsoft.com/office/powerpoint/2010/main" val="39532342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1300" y="-9525"/>
            <a:ext cx="9156700" cy="6867525"/>
          </a:xfrm>
          <a:prstGeom prst="rect">
            <a:avLst/>
          </a:prstGeom>
        </p:spPr>
      </p:pic>
    </p:spTree>
    <p:extLst>
      <p:ext uri="{BB962C8B-B14F-4D97-AF65-F5344CB8AC3E}">
        <p14:creationId xmlns:p14="http://schemas.microsoft.com/office/powerpoint/2010/main" val="14957265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marL="0" indent="0" algn="ctr">
              <a:buNone/>
            </a:pPr>
            <a:r>
              <a:rPr lang="en-US" dirty="0" smtClean="0"/>
              <a:t>Each group should have a penny</a:t>
            </a:r>
            <a:endParaRPr lang="en-US" dirty="0"/>
          </a:p>
        </p:txBody>
      </p:sp>
      <p:pic>
        <p:nvPicPr>
          <p:cNvPr id="4" name="Picture 3"/>
          <p:cNvPicPr>
            <a:picLocks noChangeAspect="1"/>
          </p:cNvPicPr>
          <p:nvPr/>
        </p:nvPicPr>
        <p:blipFill>
          <a:blip r:embed="rId2"/>
          <a:stretch>
            <a:fillRect/>
          </a:stretch>
        </p:blipFill>
        <p:spPr>
          <a:xfrm>
            <a:off x="4191000" y="2819400"/>
            <a:ext cx="3392646" cy="3202366"/>
          </a:xfrm>
          <a:prstGeom prst="rect">
            <a:avLst/>
          </a:prstGeom>
        </p:spPr>
      </p:pic>
    </p:spTree>
    <p:extLst>
      <p:ext uri="{BB962C8B-B14F-4D97-AF65-F5344CB8AC3E}">
        <p14:creationId xmlns:p14="http://schemas.microsoft.com/office/powerpoint/2010/main" val="19597703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you want to look at some leaves?</a:t>
            </a:r>
            <a:endParaRPr lang="en-US" dirty="0"/>
          </a:p>
        </p:txBody>
      </p:sp>
      <p:pic>
        <p:nvPicPr>
          <p:cNvPr id="4" name="Content Placeholder 3"/>
          <p:cNvPicPr>
            <a:picLocks noGrp="1" noChangeAspect="1"/>
          </p:cNvPicPr>
          <p:nvPr>
            <p:ph idx="1"/>
          </p:nvPr>
        </p:nvPicPr>
        <p:blipFill>
          <a:blip r:embed="rId2"/>
          <a:stretch>
            <a:fillRect/>
          </a:stretch>
        </p:blipFill>
        <p:spPr>
          <a:xfrm>
            <a:off x="3672681" y="1942998"/>
            <a:ext cx="4846637" cy="3763271"/>
          </a:xfrm>
          <a:prstGeom prst="rect">
            <a:avLst/>
          </a:prstGeom>
        </p:spPr>
      </p:pic>
    </p:spTree>
    <p:extLst>
      <p:ext uri="{BB962C8B-B14F-4D97-AF65-F5344CB8AC3E}">
        <p14:creationId xmlns:p14="http://schemas.microsoft.com/office/powerpoint/2010/main" val="41135922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9050" y="679449"/>
            <a:ext cx="6858000" cy="514349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24450" y="857249"/>
            <a:ext cx="6858000" cy="5143500"/>
          </a:xfrm>
          <a:prstGeom prst="rect">
            <a:avLst/>
          </a:prstGeom>
        </p:spPr>
      </p:pic>
    </p:spTree>
    <p:extLst>
      <p:ext uri="{BB962C8B-B14F-4D97-AF65-F5344CB8AC3E}">
        <p14:creationId xmlns:p14="http://schemas.microsoft.com/office/powerpoint/2010/main" val="3494637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84600" y="15493"/>
            <a:ext cx="3975100" cy="6854702"/>
          </a:xfrm>
          <a:prstGeom prst="rect">
            <a:avLst/>
          </a:prstGeom>
        </p:spPr>
      </p:pic>
    </p:spTree>
    <p:extLst>
      <p:ext uri="{BB962C8B-B14F-4D97-AF65-F5344CB8AC3E}">
        <p14:creationId xmlns:p14="http://schemas.microsoft.com/office/powerpoint/2010/main" val="3537531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000" y="2016125"/>
            <a:ext cx="10515600" cy="1325563"/>
          </a:xfrm>
        </p:spPr>
        <p:txBody>
          <a:bodyPr/>
          <a:lstStyle/>
          <a:p>
            <a:pPr algn="ctr"/>
            <a:r>
              <a:rPr lang="en-US" b="1" dirty="0" smtClean="0"/>
              <a:t>Any Questions</a:t>
            </a:r>
            <a:endParaRPr lang="en-US" b="1" dirty="0"/>
          </a:p>
        </p:txBody>
      </p:sp>
      <p:sp>
        <p:nvSpPr>
          <p:cNvPr id="3" name="Content Placeholder 2"/>
          <p:cNvSpPr>
            <a:spLocks noGrp="1"/>
          </p:cNvSpPr>
          <p:nvPr>
            <p:ph idx="1"/>
          </p:nvPr>
        </p:nvSpPr>
        <p:spPr/>
        <p:txBody>
          <a:bodyPr/>
          <a:lstStyle/>
          <a:p>
            <a:pPr marL="0" indent="0">
              <a:buNone/>
            </a:pPr>
            <a:endParaRPr lang="en-US" dirty="0"/>
          </a:p>
        </p:txBody>
      </p:sp>
      <p:pic>
        <p:nvPicPr>
          <p:cNvPr id="4" name="Picture 3"/>
          <p:cNvPicPr>
            <a:picLocks noChangeAspect="1"/>
          </p:cNvPicPr>
          <p:nvPr/>
        </p:nvPicPr>
        <p:blipFill>
          <a:blip r:embed="rId2"/>
          <a:stretch>
            <a:fillRect/>
          </a:stretch>
        </p:blipFill>
        <p:spPr>
          <a:xfrm>
            <a:off x="6218237" y="838200"/>
            <a:ext cx="4652963" cy="4652963"/>
          </a:xfrm>
          <a:prstGeom prst="rect">
            <a:avLst/>
          </a:prstGeom>
        </p:spPr>
      </p:pic>
    </p:spTree>
    <p:extLst>
      <p:ext uri="{BB962C8B-B14F-4D97-AF65-F5344CB8AC3E}">
        <p14:creationId xmlns:p14="http://schemas.microsoft.com/office/powerpoint/2010/main" val="23320038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p:txBody>
          <a:bodyPr/>
          <a:lstStyle/>
          <a:p>
            <a:r>
              <a:rPr lang="en-US" dirty="0" smtClean="0"/>
              <a:t>Regional Meeting</a:t>
            </a:r>
          </a:p>
          <a:p>
            <a:r>
              <a:rPr lang="en-US" dirty="0"/>
              <a:t>P</a:t>
            </a:r>
            <a:r>
              <a:rPr lang="en-US" dirty="0" smtClean="0"/>
              <a:t>articipant list</a:t>
            </a:r>
          </a:p>
          <a:p>
            <a:r>
              <a:rPr lang="en-US" dirty="0" smtClean="0"/>
              <a:t>My Website</a:t>
            </a:r>
          </a:p>
          <a:p>
            <a:r>
              <a:rPr lang="en-US" dirty="0" smtClean="0"/>
              <a:t>Book?</a:t>
            </a:r>
          </a:p>
          <a:p>
            <a:r>
              <a:rPr lang="en-US" dirty="0" smtClean="0"/>
              <a:t>iPad/iPhone Microscope</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5607050" y="1073404"/>
            <a:ext cx="5657850" cy="3168396"/>
          </a:xfrm>
          <a:prstGeom prst="rect">
            <a:avLst/>
          </a:prstGeom>
        </p:spPr>
      </p:pic>
    </p:spTree>
    <p:extLst>
      <p:ext uri="{BB962C8B-B14F-4D97-AF65-F5344CB8AC3E}">
        <p14:creationId xmlns:p14="http://schemas.microsoft.com/office/powerpoint/2010/main" val="314896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a Great Three Years</a:t>
            </a:r>
            <a:endParaRPr lang="en-US" dirty="0"/>
          </a:p>
        </p:txBody>
      </p:sp>
      <p:pic>
        <p:nvPicPr>
          <p:cNvPr id="4" name="Content Placeholder 3"/>
          <p:cNvPicPr>
            <a:picLocks noGrp="1" noChangeAspect="1"/>
          </p:cNvPicPr>
          <p:nvPr>
            <p:ph idx="1"/>
          </p:nvPr>
        </p:nvPicPr>
        <p:blipFill>
          <a:blip r:embed="rId2"/>
          <a:stretch>
            <a:fillRect/>
          </a:stretch>
        </p:blipFill>
        <p:spPr>
          <a:xfrm>
            <a:off x="6184900" y="2183586"/>
            <a:ext cx="4573587" cy="3425776"/>
          </a:xfrm>
          <a:prstGeom prst="rect">
            <a:avLst/>
          </a:prstGeom>
        </p:spPr>
      </p:pic>
      <p:pic>
        <p:nvPicPr>
          <p:cNvPr id="5" name="Picture 4"/>
          <p:cNvPicPr>
            <a:picLocks noChangeAspect="1"/>
          </p:cNvPicPr>
          <p:nvPr/>
        </p:nvPicPr>
        <p:blipFill>
          <a:blip r:embed="rId3"/>
          <a:stretch>
            <a:fillRect/>
          </a:stretch>
        </p:blipFill>
        <p:spPr>
          <a:xfrm>
            <a:off x="1219035" y="2268138"/>
            <a:ext cx="3810330" cy="1889924"/>
          </a:xfrm>
          <a:prstGeom prst="rect">
            <a:avLst/>
          </a:prstGeom>
        </p:spPr>
      </p:pic>
      <p:sp>
        <p:nvSpPr>
          <p:cNvPr id="6" name="TextBox 5"/>
          <p:cNvSpPr txBox="1"/>
          <p:nvPr/>
        </p:nvSpPr>
        <p:spPr>
          <a:xfrm>
            <a:off x="563124" y="5255419"/>
            <a:ext cx="5101076" cy="707886"/>
          </a:xfrm>
          <a:prstGeom prst="rect">
            <a:avLst/>
          </a:prstGeom>
          <a:noFill/>
        </p:spPr>
        <p:txBody>
          <a:bodyPr wrap="none" rtlCol="0">
            <a:spAutoFit/>
          </a:bodyPr>
          <a:lstStyle/>
          <a:p>
            <a:r>
              <a:rPr lang="en-US" sz="4000" b="1" i="1" dirty="0" smtClean="0"/>
              <a:t>PLEASE KEEP IN TOUCH</a:t>
            </a:r>
            <a:endParaRPr lang="en-US" sz="4000" b="1" i="1" dirty="0"/>
          </a:p>
        </p:txBody>
      </p:sp>
    </p:spTree>
    <p:extLst>
      <p:ext uri="{BB962C8B-B14F-4D97-AF65-F5344CB8AC3E}">
        <p14:creationId xmlns:p14="http://schemas.microsoft.com/office/powerpoint/2010/main" val="1616570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just any penny</a:t>
            </a:r>
            <a:endParaRPr lang="en-US" dirty="0"/>
          </a:p>
        </p:txBody>
      </p:sp>
      <p:pic>
        <p:nvPicPr>
          <p:cNvPr id="4" name="Content Placeholder 3"/>
          <p:cNvPicPr>
            <a:picLocks noGrp="1" noChangeAspect="1"/>
          </p:cNvPicPr>
          <p:nvPr>
            <p:ph idx="1"/>
          </p:nvPr>
        </p:nvPicPr>
        <p:blipFill>
          <a:blip r:embed="rId2"/>
          <a:stretch>
            <a:fillRect/>
          </a:stretch>
        </p:blipFill>
        <p:spPr>
          <a:xfrm>
            <a:off x="2557033" y="4276762"/>
            <a:ext cx="2133600" cy="2133600"/>
          </a:xfrm>
          <a:prstGeom prst="rect">
            <a:avLst/>
          </a:prstGeom>
        </p:spPr>
      </p:pic>
      <p:pic>
        <p:nvPicPr>
          <p:cNvPr id="5" name="Picture 4"/>
          <p:cNvPicPr>
            <a:picLocks noChangeAspect="1"/>
          </p:cNvPicPr>
          <p:nvPr/>
        </p:nvPicPr>
        <p:blipFill>
          <a:blip r:embed="rId3"/>
          <a:stretch>
            <a:fillRect/>
          </a:stretch>
        </p:blipFill>
        <p:spPr>
          <a:xfrm>
            <a:off x="4692908" y="1484658"/>
            <a:ext cx="2806184" cy="2819400"/>
          </a:xfrm>
          <a:prstGeom prst="rect">
            <a:avLst/>
          </a:prstGeom>
        </p:spPr>
      </p:pic>
      <p:pic>
        <p:nvPicPr>
          <p:cNvPr id="6" name="Picture 5"/>
          <p:cNvPicPr>
            <a:picLocks noChangeAspect="1"/>
          </p:cNvPicPr>
          <p:nvPr/>
        </p:nvPicPr>
        <p:blipFill>
          <a:blip r:embed="rId4"/>
          <a:stretch>
            <a:fillRect/>
          </a:stretch>
        </p:blipFill>
        <p:spPr>
          <a:xfrm>
            <a:off x="7391401" y="4313157"/>
            <a:ext cx="2215677" cy="2215677"/>
          </a:xfrm>
          <a:prstGeom prst="rect">
            <a:avLst/>
          </a:prstGeom>
        </p:spPr>
      </p:pic>
    </p:spTree>
    <p:extLst>
      <p:ext uri="{BB962C8B-B14F-4D97-AF65-F5344CB8AC3E}">
        <p14:creationId xmlns:p14="http://schemas.microsoft.com/office/powerpoint/2010/main" val="31716150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ABE LINCOLN</a:t>
            </a:r>
            <a:endParaRPr lang="en-US" dirty="0"/>
          </a:p>
        </p:txBody>
      </p:sp>
      <p:pic>
        <p:nvPicPr>
          <p:cNvPr id="5" name="Content Placeholder 4"/>
          <p:cNvPicPr>
            <a:picLocks noGrp="1" noChangeAspect="1"/>
          </p:cNvPicPr>
          <p:nvPr>
            <p:ph idx="1"/>
          </p:nvPr>
        </p:nvPicPr>
        <p:blipFill>
          <a:blip r:embed="rId2"/>
          <a:stretch>
            <a:fillRect/>
          </a:stretch>
        </p:blipFill>
        <p:spPr>
          <a:xfrm>
            <a:off x="4975799" y="1441523"/>
            <a:ext cx="2240402" cy="2250143"/>
          </a:xfrm>
          <a:prstGeom prst="rect">
            <a:avLst/>
          </a:prstGeom>
        </p:spPr>
      </p:pic>
    </p:spTree>
    <p:extLst>
      <p:ext uri="{BB962C8B-B14F-4D97-AF65-F5344CB8AC3E}">
        <p14:creationId xmlns:p14="http://schemas.microsoft.com/office/powerpoint/2010/main" val="14648073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solidFill>
                  <a:schemeClr val="accent2"/>
                </a:solidFill>
              </a:rPr>
              <a:t>iPad/iPhone Microscope</a:t>
            </a:r>
            <a:endParaRPr lang="en-US" dirty="0">
              <a:solidFill>
                <a:schemeClr val="accent2"/>
              </a:solidFill>
            </a:endParaRPr>
          </a:p>
        </p:txBody>
      </p:sp>
      <p:sp>
        <p:nvSpPr>
          <p:cNvPr id="4" name="Subtitle 3"/>
          <p:cNvSpPr>
            <a:spLocks noGrp="1"/>
          </p:cNvSpPr>
          <p:nvPr>
            <p:ph type="subTitle" idx="1"/>
          </p:nvPr>
        </p:nvSpPr>
        <p:spPr/>
        <p:txBody>
          <a:bodyPr/>
          <a:lstStyle/>
          <a:p>
            <a:r>
              <a:rPr lang="en-US" dirty="0" smtClean="0"/>
              <a:t>What are the following pictures?</a:t>
            </a:r>
            <a:endParaRPr lang="en-US" dirty="0"/>
          </a:p>
        </p:txBody>
      </p:sp>
    </p:spTree>
    <p:extLst>
      <p:ext uri="{BB962C8B-B14F-4D97-AF65-F5344CB8AC3E}">
        <p14:creationId xmlns:p14="http://schemas.microsoft.com/office/powerpoint/2010/main" val="26676603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1"/>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14456024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422"/>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24000" y="0"/>
            <a:ext cx="9144000" cy="6858000"/>
          </a:xfrm>
          <a:prstGeom prst="rect">
            <a:avLst/>
          </a:prstGeom>
          <a:noFill/>
          <a:ln>
            <a:noFill/>
          </a:ln>
        </p:spPr>
      </p:pic>
    </p:spTree>
    <p:extLst>
      <p:ext uri="{BB962C8B-B14F-4D97-AF65-F5344CB8AC3E}">
        <p14:creationId xmlns:p14="http://schemas.microsoft.com/office/powerpoint/2010/main" val="8515457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266</Words>
  <Application>Microsoft Office PowerPoint</Application>
  <PresentationFormat>Widescreen</PresentationFormat>
  <Paragraphs>42</Paragraphs>
  <Slides>45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Book Study Update</vt:lpstr>
      <vt:lpstr>SUMMER Regional Meetings ??? </vt:lpstr>
      <vt:lpstr>PowerPoint Presentation</vt:lpstr>
      <vt:lpstr>PowerPoint Presentation</vt:lpstr>
      <vt:lpstr>Not just any penny</vt:lpstr>
      <vt:lpstr>FINDING ABE LINCOLN</vt:lpstr>
      <vt:lpstr>iPad/iPhone Microscope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else can be used with these microscopes?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you want to look at some leaves?</vt:lpstr>
      <vt:lpstr>PowerPoint Presentation</vt:lpstr>
      <vt:lpstr>PowerPoint Presentation</vt:lpstr>
      <vt:lpstr>Any Questions</vt:lpstr>
      <vt:lpstr>What’s Next?</vt:lpstr>
      <vt:lpstr>THANKS for a Great Three Years</vt:lpstr>
    </vt:vector>
  </TitlesOfParts>
  <Company>Kentucky Department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Crump, Kevin - Division of Program Standards</dc:creator>
  <cp:lastModifiedBy>Crump, Kevin - Division of Program Standards</cp:lastModifiedBy>
  <cp:revision>115</cp:revision>
  <dcterms:created xsi:type="dcterms:W3CDTF">2016-01-04T01:03:52Z</dcterms:created>
  <dcterms:modified xsi:type="dcterms:W3CDTF">2016-04-19T02:25:12Z</dcterms:modified>
</cp:coreProperties>
</file>