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257" r:id="rId4"/>
    <p:sldId id="303" r:id="rId5"/>
    <p:sldId id="265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4" r:id="rId50"/>
    <p:sldId id="305" r:id="rId51"/>
    <p:sldId id="306" r:id="rId52"/>
    <p:sldId id="312" r:id="rId53"/>
    <p:sldId id="311" r:id="rId54"/>
    <p:sldId id="307" r:id="rId5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15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2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3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7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4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2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7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6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4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6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0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29024-BCD2-4118-B96C-F9A26FC1F2CA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B37E1-252D-4AA3-8C4E-F63FCB5A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9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bay.com/itm/10-Pack-of-AixiZ-standard-acrylic-lenses-for-12X30mm-laser-modules-and-cases-/381117572159?hash=item58bc60a43f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Building an iPad/iPhone Microscope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5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9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4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68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0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92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0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9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77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562600" cy="649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016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1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71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0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4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92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1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6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06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3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1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47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1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06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0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9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46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67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6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6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1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7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3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38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9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36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2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8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3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2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6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6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4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7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sure the hole you cut in the plastic platform for the lens matches the size of the lens.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1100" dirty="0">
                <a:hlinkClick r:id="rId2"/>
              </a:rPr>
              <a:t>http://www.ebay.com/itm/10-Pack-of-AixiZ-standard-acrylic-lenses-for-12X30mm-laser-modules-and-cases-/</a:t>
            </a:r>
            <a:r>
              <a:rPr lang="en-US" sz="1100" dirty="0" smtClean="0">
                <a:hlinkClick r:id="rId2"/>
              </a:rPr>
              <a:t>381117572159?hash=item58bc60a43f</a:t>
            </a:r>
            <a:endParaRPr lang="en-US" sz="11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782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" y="1219200"/>
            <a:ext cx="9071229" cy="4002235"/>
          </a:xfrm>
        </p:spPr>
      </p:pic>
    </p:spTree>
    <p:extLst>
      <p:ext uri="{BB962C8B-B14F-4D97-AF65-F5344CB8AC3E}">
        <p14:creationId xmlns:p14="http://schemas.microsoft.com/office/powerpoint/2010/main" val="2246791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56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3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39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4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8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33</Words>
  <Application>Microsoft Office PowerPoint</Application>
  <PresentationFormat>On-screen Show (4:3)</PresentationFormat>
  <Paragraphs>6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Building an iPad/iPhone Microscope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Lens</vt:lpstr>
      <vt:lpstr>The Lens</vt:lpstr>
      <vt:lpstr>PowerPoint Presentation</vt:lpstr>
    </vt:vector>
  </TitlesOfParts>
  <Company>Kentucky Department of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Buildong an iPad/iPhon</dc:title>
  <dc:creator>Crump, Kevin - Division of Program Standards</dc:creator>
  <cp:lastModifiedBy>Crump, Kevin - Division of Program Standards</cp:lastModifiedBy>
  <cp:revision>11</cp:revision>
  <dcterms:created xsi:type="dcterms:W3CDTF">2014-06-11T01:40:29Z</dcterms:created>
  <dcterms:modified xsi:type="dcterms:W3CDTF">2015-10-28T12:38:30Z</dcterms:modified>
</cp:coreProperties>
</file>